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31348"/>
    <p:restoredTop sz="86418"/>
  </p:normalViewPr>
  <p:slideViewPr>
    <p:cSldViewPr snapToGrid="0" snapToObjects="1">
      <p:cViewPr varScale="1">
        <p:scale>
          <a:sx n="109" d="100"/>
          <a:sy n="109" d="100"/>
        </p:scale>
        <p:origin x="216" y="68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1258C6-C750-2B4E-99C4-8E8B241B03FD}" type="datetimeFigureOut">
              <a:rPr lang="es-ES" smtClean="0"/>
              <a:t>25/3/24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AC9C92-9729-714D-BA61-9FEC75A368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8997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AC9C92-9729-714D-BA61-9FEC75A3685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3925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4B5529-C918-D74C-B2A9-FAA4B57C7A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46535BD-D6C3-3D41-94E8-9BDE2625C0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F316B4-DE57-6145-9969-8A3D5DC0B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C964A-28AB-0F43-9A86-CB054681AC02}" type="datetimeFigureOut">
              <a:rPr lang="es-ES" smtClean="0"/>
              <a:t>25/3/24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A091B5-BB39-AD4F-A459-2AFC4048B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1848FF-5EF5-F847-9A41-7AB91934E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3CFB3-DD65-FA42-B0EE-106E205301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4958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33CE61-18B3-6A45-9556-7F4539E59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FEE143C-ACFF-5148-89D0-C20CB0C02B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B29116-EE9A-BC40-B38C-EC4D5A89E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C964A-28AB-0F43-9A86-CB054681AC02}" type="datetimeFigureOut">
              <a:rPr lang="es-ES" smtClean="0"/>
              <a:t>25/3/24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5E4810-7444-D944-97C6-936AC83DB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E6104E-587B-E74D-BD91-463CCD49D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3CFB3-DD65-FA42-B0EE-106E205301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582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6A931B8-6E06-6241-B130-E005A80AF9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4E4BF03-AC71-3E45-9D2E-AAD7E86823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8010DB-EE2B-A144-A4D1-3B0E70631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C964A-28AB-0F43-9A86-CB054681AC02}" type="datetimeFigureOut">
              <a:rPr lang="es-ES" smtClean="0"/>
              <a:t>25/3/24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EC8EB3-0B13-6444-8FEC-A194B7607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FB59155-4F41-D54E-964A-A6AD1D7A4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3CFB3-DD65-FA42-B0EE-106E205301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9642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8603FB-ADA5-BA4C-A67B-458FA80EA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88773F-03FD-3940-A9E0-D5A970F8EF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616BAC-6EBA-A445-B450-531C3CD55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C964A-28AB-0F43-9A86-CB054681AC02}" type="datetimeFigureOut">
              <a:rPr lang="es-ES" smtClean="0"/>
              <a:t>25/3/24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563510-330F-4745-955B-88AFBE33C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64D9C9-599B-E64D-A5EA-A9E59FE8F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3CFB3-DD65-FA42-B0EE-106E205301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8669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CA1D3C-79E2-C249-B40C-9E4C04C91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FF9D430-F166-7A4A-8F55-6D6C7E72C9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E4DDCC-55AE-6849-A845-2BA08BF89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C964A-28AB-0F43-9A86-CB054681AC02}" type="datetimeFigureOut">
              <a:rPr lang="es-ES" smtClean="0"/>
              <a:t>25/3/24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A195A2-9838-7B43-8091-E24490906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B526E48-BFBD-5945-8679-F54B5B64C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3CFB3-DD65-FA42-B0EE-106E205301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6920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C13E3E-75C3-FC4A-BC2D-FE21229F2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FEB10A-2BA2-644F-A4E7-1D1D5DABC2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CA71022-94D0-9443-A6E7-A0F2AF314B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56DC5F3-DE03-B344-9F9A-FE16BE508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C964A-28AB-0F43-9A86-CB054681AC02}" type="datetimeFigureOut">
              <a:rPr lang="es-ES" smtClean="0"/>
              <a:t>25/3/24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2D8EB5-90CA-5046-92B8-AF4463697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D331052-9974-D244-82B1-6D99E2215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3CFB3-DD65-FA42-B0EE-106E205301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0061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460D39-7EDA-7545-9D4E-5C567F5B6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4408FB-645D-F646-A7CB-F22CF44E1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CFEBAF6-10BB-1848-81A8-796E298863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3E9A83C-1876-9046-85A3-0F1F64BD4D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2A92C3E-E8F2-B242-A63B-F4B098BBF6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1B25CE7-C73E-6640-BC85-483C1B17F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C964A-28AB-0F43-9A86-CB054681AC02}" type="datetimeFigureOut">
              <a:rPr lang="es-ES" smtClean="0"/>
              <a:t>25/3/24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1C337F9-EDA0-904C-88CC-AB7D737B0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ECA9B87-2529-E54C-B715-B67D3F5B7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3CFB3-DD65-FA42-B0EE-106E205301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5073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E40C8D-43AD-524C-B561-285AB9632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ACF5624-B804-D84E-A6D0-16F4A1343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C964A-28AB-0F43-9A86-CB054681AC02}" type="datetimeFigureOut">
              <a:rPr lang="es-ES" smtClean="0"/>
              <a:t>25/3/24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D63B543-4686-D047-A37B-061D0FCA0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72C79AE-B546-2E4B-AB63-C758823AA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3CFB3-DD65-FA42-B0EE-106E205301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1433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7084D1A-43FD-8E46-83B0-D7C047D4A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C964A-28AB-0F43-9A86-CB054681AC02}" type="datetimeFigureOut">
              <a:rPr lang="es-ES" smtClean="0"/>
              <a:t>25/3/24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4541D46-AFE4-5243-A17C-7986EB7AE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BC59EFA-72D0-094E-8DE9-556CC1458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3CFB3-DD65-FA42-B0EE-106E205301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6805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564AD6-EDD5-904C-BFB7-10F2BCDAC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E87495E-0418-1546-861C-0698FD799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F7B33CE-7826-4540-8DEF-97BFAF9486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8DA9245-EE68-EC45-A5E0-2D43A491E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C964A-28AB-0F43-9A86-CB054681AC02}" type="datetimeFigureOut">
              <a:rPr lang="es-ES" smtClean="0"/>
              <a:t>25/3/24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6B78904-02F9-3144-83F5-130C662B6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AE99253-4F62-D649-A5A7-F0F8363C3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3CFB3-DD65-FA42-B0EE-106E205301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0498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6DAE7B-0A7F-1D4B-BD33-246E396AB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A4B2743-EF91-514D-A04A-6CB592DAAE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1114969-611B-6F44-85F1-0867667E5F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212A8B3-CCDE-E349-B8C1-8029AC20C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C964A-28AB-0F43-9A86-CB054681AC02}" type="datetimeFigureOut">
              <a:rPr lang="es-ES" smtClean="0"/>
              <a:t>25/3/24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24BC212-4849-1949-861B-0A3DF2DEF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10BFDD2-B78C-9E45-83BF-B998A5B7F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3CFB3-DD65-FA42-B0EE-106E205301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1470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765ED01-41D6-2D42-9723-93E6653D4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F31FD0-C4D5-BE4A-AE6E-BAD248B8F8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C964A-28AB-0F43-9A86-CB054681AC02}" type="datetimeFigureOut">
              <a:rPr lang="es-ES" smtClean="0"/>
              <a:t>25/3/24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4B856E-0C8D-F247-A02B-A63558265E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59B2D2-35C2-3C43-8462-7F544A5F79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3CFB3-DD65-FA42-B0EE-106E20530154}" type="slidenum">
              <a:rPr lang="es-ES" smtClean="0"/>
              <a:t>‹Nº›</a:t>
            </a:fld>
            <a:endParaRPr lang="es-ES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94091A3E-89F1-6749-9FED-50D1483AA464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/>
          <a:stretch/>
        </p:blipFill>
        <p:spPr>
          <a:xfrm>
            <a:off x="0" y="4383"/>
            <a:ext cx="12192000" cy="1431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073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FF5F8F-ED06-F648-92FB-9108AC93AC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BD62343-B3FC-1445-9D71-0B373357CA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56251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1</Words>
  <Application>Microsoft Macintosh PowerPoint</Application>
  <PresentationFormat>Panorámica</PresentationFormat>
  <Paragraphs>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21</cp:revision>
  <dcterms:created xsi:type="dcterms:W3CDTF">2020-08-28T14:50:07Z</dcterms:created>
  <dcterms:modified xsi:type="dcterms:W3CDTF">2024-03-25T10:38:56Z</dcterms:modified>
</cp:coreProperties>
</file>